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</p:sldIdLst>
  <p:sldSz cx="18288000" cy="10287000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Arial Black" panose="020B0A04020102020204" pitchFamily="34" charset="0"/>
      <p:bold r:id="rId10"/>
    </p:embeddedFont>
    <p:embeddedFont>
      <p:font typeface="Berlin Sans FB Demi" panose="020E0802020502020306" pitchFamily="34" charset="0"/>
      <p:bold r:id="rId11"/>
    </p:embeddedFont>
    <p:embeddedFont>
      <p:font typeface="Glacial Indifference" panose="020B0604020202020204" charset="0"/>
      <p:regular r:id="rId12"/>
    </p:embeddedFont>
    <p:embeddedFont>
      <p:font typeface="Mokot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3070" y="2691194"/>
            <a:ext cx="14193757" cy="14193757"/>
          </a:xfrm>
          <a:custGeom>
            <a:avLst/>
            <a:gdLst/>
            <a:ahLst/>
            <a:cxnLst/>
            <a:rect l="l" t="t" r="r" b="b"/>
            <a:pathLst>
              <a:path w="14193757" h="14193757">
                <a:moveTo>
                  <a:pt x="0" y="0"/>
                </a:moveTo>
                <a:lnTo>
                  <a:pt x="14193757" y="0"/>
                </a:lnTo>
                <a:lnTo>
                  <a:pt x="14193757" y="14193757"/>
                </a:lnTo>
                <a:lnTo>
                  <a:pt x="0" y="14193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518382">
            <a:off x="-10139297" y="-10952564"/>
            <a:ext cx="24335564" cy="18495029"/>
          </a:xfrm>
          <a:custGeom>
            <a:avLst/>
            <a:gdLst/>
            <a:ahLst/>
            <a:cxnLst/>
            <a:rect l="l" t="t" r="r" b="b"/>
            <a:pathLst>
              <a:path w="24335564" h="18495029">
                <a:moveTo>
                  <a:pt x="0" y="0"/>
                </a:moveTo>
                <a:lnTo>
                  <a:pt x="24335564" y="0"/>
                </a:lnTo>
                <a:lnTo>
                  <a:pt x="24335564" y="18495029"/>
                </a:lnTo>
                <a:lnTo>
                  <a:pt x="0" y="18495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>
            <a:off x="13772882" y="-740438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5051121" y="0"/>
                </a:moveTo>
                <a:lnTo>
                  <a:pt x="0" y="0"/>
                </a:lnTo>
                <a:lnTo>
                  <a:pt x="0" y="2709238"/>
                </a:lnTo>
                <a:lnTo>
                  <a:pt x="5051121" y="2709238"/>
                </a:lnTo>
                <a:lnTo>
                  <a:pt x="5051121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980" y="8261645"/>
            <a:ext cx="5051121" cy="2709238"/>
          </a:xfrm>
          <a:custGeom>
            <a:avLst/>
            <a:gdLst/>
            <a:ahLst/>
            <a:cxnLst/>
            <a:rect l="l" t="t" r="r" b="b"/>
            <a:pathLst>
              <a:path w="5051121" h="2709238">
                <a:moveTo>
                  <a:pt x="0" y="0"/>
                </a:moveTo>
                <a:lnTo>
                  <a:pt x="5051120" y="0"/>
                </a:lnTo>
                <a:lnTo>
                  <a:pt x="5051120" y="2709238"/>
                </a:lnTo>
                <a:lnTo>
                  <a:pt x="0" y="2709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09838" y="1028700"/>
            <a:ext cx="11244731" cy="7976689"/>
          </a:xfrm>
          <a:custGeom>
            <a:avLst/>
            <a:gdLst/>
            <a:ahLst/>
            <a:cxnLst/>
            <a:rect l="l" t="t" r="r" b="b"/>
            <a:pathLst>
              <a:path w="11244731" h="7976689">
                <a:moveTo>
                  <a:pt x="0" y="0"/>
                </a:moveTo>
                <a:lnTo>
                  <a:pt x="11244730" y="0"/>
                </a:lnTo>
                <a:lnTo>
                  <a:pt x="11244730" y="7976689"/>
                </a:lnTo>
                <a:lnTo>
                  <a:pt x="0" y="797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9183" t="-68134" r="-32010" b="-786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12760" y="7638464"/>
            <a:ext cx="10038885" cy="111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5"/>
              </a:lnSpc>
            </a:pPr>
            <a:r>
              <a:rPr lang="en-US" sz="6432">
                <a:solidFill>
                  <a:srgbClr val="8D45A3"/>
                </a:solidFill>
                <a:latin typeface="Mokoto"/>
                <a:ea typeface="Mokoto"/>
                <a:cs typeface="Mokoto"/>
                <a:sym typeface="Mokoto"/>
              </a:rPr>
              <a:t>Idea submission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4100475" y="567209"/>
            <a:ext cx="2463866" cy="1847899"/>
          </a:xfrm>
          <a:custGeom>
            <a:avLst/>
            <a:gdLst/>
            <a:ahLst/>
            <a:cxnLst/>
            <a:rect l="l" t="t" r="r" b="b"/>
            <a:pathLst>
              <a:path w="2463866" h="1847899">
                <a:moveTo>
                  <a:pt x="0" y="0"/>
                </a:moveTo>
                <a:lnTo>
                  <a:pt x="2463866" y="0"/>
                </a:lnTo>
                <a:lnTo>
                  <a:pt x="2463866" y="1847900"/>
                </a:lnTo>
                <a:lnTo>
                  <a:pt x="0" y="18479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74050" y="169089"/>
            <a:ext cx="4092954" cy="2894060"/>
          </a:xfrm>
          <a:custGeom>
            <a:avLst/>
            <a:gdLst/>
            <a:ahLst/>
            <a:cxnLst/>
            <a:rect l="l" t="t" r="r" b="b"/>
            <a:pathLst>
              <a:path w="4092954" h="2894060">
                <a:moveTo>
                  <a:pt x="0" y="0"/>
                </a:moveTo>
                <a:lnTo>
                  <a:pt x="4092954" y="0"/>
                </a:lnTo>
                <a:lnTo>
                  <a:pt x="4092954" y="2894060"/>
                </a:lnTo>
                <a:lnTo>
                  <a:pt x="0" y="289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53915" y="-57336"/>
            <a:ext cx="4652753" cy="3096989"/>
          </a:xfrm>
          <a:custGeom>
            <a:avLst/>
            <a:gdLst/>
            <a:ahLst/>
            <a:cxnLst/>
            <a:rect l="l" t="t" r="r" b="b"/>
            <a:pathLst>
              <a:path w="4652753" h="3096989">
                <a:moveTo>
                  <a:pt x="0" y="0"/>
                </a:moveTo>
                <a:lnTo>
                  <a:pt x="4652753" y="0"/>
                </a:lnTo>
                <a:lnTo>
                  <a:pt x="4652753" y="3096989"/>
                </a:lnTo>
                <a:lnTo>
                  <a:pt x="0" y="30969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5991384" y="2621506"/>
            <a:ext cx="6305233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Team details 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5400000">
            <a:off x="15460320" y="7461078"/>
            <a:ext cx="2057400" cy="4114800"/>
          </a:xfrm>
          <a:custGeom>
            <a:avLst/>
            <a:gdLst/>
            <a:ahLst/>
            <a:cxnLst/>
            <a:rect l="l" t="t" r="r" b="b"/>
            <a:pathLst>
              <a:path w="2057400" h="41148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4674" y="4076063"/>
            <a:ext cx="7860395" cy="316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Lead: Name: Chaitanya Ravi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Contact: 8660877374</a:t>
            </a:r>
          </a:p>
          <a:p>
            <a:pPr algn="just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Email:chaitanyaravi.ad24@bmsce.ac.in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" y="7266099"/>
            <a:ext cx="7772400" cy="2519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3: Name: Shwetha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Contact: 8147179809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 Email: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22931" y="4089030"/>
            <a:ext cx="7834881" cy="316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Member 2: </a:t>
            </a:r>
            <a:r>
              <a:rPr lang="en-US" sz="3596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Name:Moulya</a:t>
            </a: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       Contact: 8197618586</a:t>
            </a:r>
          </a:p>
          <a:p>
            <a:pPr algn="l">
              <a:lnSpc>
                <a:spcPts val="5034"/>
              </a:lnSpc>
            </a:pPr>
            <a:r>
              <a:rPr lang="en-US" sz="359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    Email:moulyas.cs24@bmsce.ac.in</a:t>
            </a:r>
          </a:p>
          <a:p>
            <a:pPr algn="l">
              <a:lnSpc>
                <a:spcPts val="5034"/>
              </a:lnSpc>
              <a:spcBef>
                <a:spcPct val="0"/>
              </a:spcBef>
            </a:pPr>
            <a:endParaRPr lang="en-US" sz="3596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0" name="Freeform 10"/>
          <p:cNvSpPr/>
          <p:nvPr/>
        </p:nvSpPr>
        <p:spPr>
          <a:xfrm rot="-5400000">
            <a:off x="15904624" y="8673904"/>
            <a:ext cx="1168793" cy="2337585"/>
          </a:xfrm>
          <a:custGeom>
            <a:avLst/>
            <a:gdLst/>
            <a:ahLst/>
            <a:cxnLst/>
            <a:rect l="l" t="t" r="r" b="b"/>
            <a:pathLst>
              <a:path w="1168793" h="2337585">
                <a:moveTo>
                  <a:pt x="0" y="0"/>
                </a:moveTo>
                <a:lnTo>
                  <a:pt x="1168793" y="0"/>
                </a:lnTo>
                <a:lnTo>
                  <a:pt x="1168793" y="2337585"/>
                </a:lnTo>
                <a:lnTo>
                  <a:pt x="0" y="233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30400" y="-9972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70926" y="7429068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9183" t="-68134" r="-32010" b="-786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81792" y="1787616"/>
            <a:ext cx="6217047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Our solution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06C3CEF-8FF0-909D-9E7F-21B9388EA0C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43000" y="4111848"/>
            <a:ext cx="157734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proposed browser extension enhances productivity by closing distracting tabs and enforcing focus rules. It blocks social media sites, only allows educational YouTube channels or videos with study-related keywords, and closes inactive tabs after 5 minutes. Additionally, it enforces a daily screen time limit for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non-educational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browsing.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2441" y="1787616"/>
            <a:ext cx="1086404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TECHNICAL APPROACH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63B7212-0CF8-9886-8260-DD6A62545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486" y="3965707"/>
            <a:ext cx="127254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Technologies Used in the Solution Implementation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&amp; Chrome Extension API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YouTube API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 Storage API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Regex &amp; String Matching Algorithms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Event Listeners &amp; Tab Monitoring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A9149-6FBB-C951-B1B7-54E8F20B5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EAD1531-C9BC-368A-15FC-11ACD1868449}"/>
              </a:ext>
            </a:extLst>
          </p:cNvPr>
          <p:cNvSpPr txBox="1"/>
          <p:nvPr/>
        </p:nvSpPr>
        <p:spPr>
          <a:xfrm>
            <a:off x="3570263" y="1183381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Workflow/pipeline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4E8419-518F-BA5D-F626-B1358D892B75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A93911-E371-DD9F-846B-2AD8930781D3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9440474-FFE5-DE06-4168-B0A90EDAA6AC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982886E-2BCE-80B1-780B-5FB993325F0C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D0472-8A8A-8FDC-378C-11947B0FC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0" y="2476500"/>
            <a:ext cx="4876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0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900" y="1777096"/>
            <a:ext cx="122681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pros &amp; cons</a:t>
            </a:r>
          </a:p>
        </p:txBody>
      </p:sp>
      <p:sp>
        <p:nvSpPr>
          <p:cNvPr id="3" name="Freeform 3"/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A89D9-B391-8BE6-972C-D2ACE5F2356D}"/>
              </a:ext>
            </a:extLst>
          </p:cNvPr>
          <p:cNvSpPr txBox="1"/>
          <p:nvPr/>
        </p:nvSpPr>
        <p:spPr>
          <a:xfrm>
            <a:off x="1219200" y="3576249"/>
            <a:ext cx="16535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Adaptive Website Blocking Based on Mental State :</a:t>
            </a:r>
            <a:r>
              <a:rPr lang="en-US" sz="2000" dirty="0">
                <a:latin typeface="+mj-lt"/>
              </a:rPr>
              <a:t>If you're calm &amp; focused, minor distractions (e.g., news, light entertainment) are allowed.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 AI-Powered Distraction Monitoring : </a:t>
            </a:r>
            <a:r>
              <a:rPr lang="en-US" sz="2000" dirty="0">
                <a:latin typeface="+mj-lt"/>
              </a:rPr>
              <a:t>Tracks eye movement using the webcam: If you're frequently looking away, the extension warns you or suggests a break.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 Personalized Study Boost Suggestions : </a:t>
            </a:r>
            <a:r>
              <a:rPr lang="en-US" sz="2000" dirty="0">
                <a:latin typeface="+mj-lt"/>
              </a:rPr>
              <a:t>If you're struggling to focus, the extension suggests scientifically-backed focus techniques, such as: Pomodoro reminders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AI-Powered Focus Reward System : </a:t>
            </a:r>
            <a:r>
              <a:rPr lang="en-US" sz="2000" dirty="0">
                <a:latin typeface="+mj-lt"/>
              </a:rPr>
              <a:t>When you stay productive, you earn focus points that can be redeemed for: Break time on entertainment websites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Automatic Posture &amp; Health Warnings :</a:t>
            </a:r>
            <a:r>
              <a:rPr lang="en-US" sz="2000" dirty="0">
                <a:latin typeface="+mj-lt"/>
              </a:rPr>
              <a:t>If it detects bad posture or prolonged sitting, it gives ergonomic advice. </a:t>
            </a:r>
            <a:endParaRPr lang="en-IN" sz="2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B2865-1C23-3051-1A95-6A57F5CD6D89}"/>
              </a:ext>
            </a:extLst>
          </p:cNvPr>
          <p:cNvSpPr txBox="1"/>
          <p:nvPr/>
        </p:nvSpPr>
        <p:spPr>
          <a:xfrm>
            <a:off x="1219200" y="7429500"/>
            <a:ext cx="104473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Arial Black" panose="020B0A04020102020204" pitchFamily="34" charset="0"/>
              </a:rPr>
              <a:t>Potentially Harsh User Experience</a:t>
            </a:r>
          </a:p>
          <a:p>
            <a:pPr marL="457200" indent="-457200">
              <a:buAutoNum type="arabicPeriod"/>
            </a:pPr>
            <a:r>
              <a:rPr lang="en-IN" sz="2000" dirty="0">
                <a:latin typeface="Arial Black" panose="020B0A04020102020204" pitchFamily="34" charset="0"/>
              </a:rPr>
              <a:t>False Positives &amp; False Negatives</a:t>
            </a:r>
          </a:p>
          <a:p>
            <a:pPr marL="457200" indent="-457200">
              <a:buAutoNum type="arabicPeriod"/>
            </a:pPr>
            <a:r>
              <a:rPr lang="en-IN" sz="2000" dirty="0">
                <a:latin typeface="Arial Black" panose="020B0A04020102020204" pitchFamily="34" charset="0"/>
              </a:rPr>
              <a:t>Privacy Concerns</a:t>
            </a:r>
          </a:p>
          <a:p>
            <a:pPr marL="457200" indent="-457200">
              <a:buAutoNum type="arabicPeriod"/>
            </a:pPr>
            <a:r>
              <a:rPr lang="en-IN" sz="2000" dirty="0">
                <a:latin typeface="Arial Black" panose="020B0A04020102020204" pitchFamily="34" charset="0"/>
              </a:rPr>
              <a:t>Difficult Whitelist Management</a:t>
            </a:r>
          </a:p>
          <a:p>
            <a:pPr marL="457200" indent="-457200">
              <a:buAutoNum type="arabicPeriod"/>
            </a:pPr>
            <a:r>
              <a:rPr lang="en-IN" sz="2000" dirty="0">
                <a:latin typeface="Arial Black" panose="020B0A04020102020204" pitchFamily="34" charset="0"/>
              </a:rPr>
              <a:t>Impact on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63DF61-41C6-790C-98CE-FD1FD53900B2}"/>
              </a:ext>
            </a:extLst>
          </p:cNvPr>
          <p:cNvSpPr txBox="1"/>
          <p:nvPr/>
        </p:nvSpPr>
        <p:spPr>
          <a:xfrm>
            <a:off x="1270932" y="29883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PROS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E81CC-6B93-E518-74BC-6F33879D478B}"/>
              </a:ext>
            </a:extLst>
          </p:cNvPr>
          <p:cNvSpPr txBox="1"/>
          <p:nvPr/>
        </p:nvSpPr>
        <p:spPr>
          <a:xfrm>
            <a:off x="1270932" y="6838470"/>
            <a:ext cx="163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CONS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5E7C6-C418-5B75-62F9-F8EB214B6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F74D2C3-536E-D739-6439-BE233C48A6BB}"/>
              </a:ext>
            </a:extLst>
          </p:cNvPr>
          <p:cNvSpPr txBox="1"/>
          <p:nvPr/>
        </p:nvSpPr>
        <p:spPr>
          <a:xfrm>
            <a:off x="3886200" y="665183"/>
            <a:ext cx="108640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Future scope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E43F5E5-D0F8-9EBC-CBF8-86C37A4FCBFB}"/>
              </a:ext>
            </a:extLst>
          </p:cNvPr>
          <p:cNvSpPr/>
          <p:nvPr/>
        </p:nvSpPr>
        <p:spPr>
          <a:xfrm>
            <a:off x="-1485508" y="5998172"/>
            <a:ext cx="3505514" cy="3260128"/>
          </a:xfrm>
          <a:custGeom>
            <a:avLst/>
            <a:gdLst/>
            <a:ahLst/>
            <a:cxnLst/>
            <a:rect l="l" t="t" r="r" b="b"/>
            <a:pathLst>
              <a:path w="3505514" h="3260128">
                <a:moveTo>
                  <a:pt x="0" y="0"/>
                </a:moveTo>
                <a:lnTo>
                  <a:pt x="3505513" y="0"/>
                </a:lnTo>
                <a:lnTo>
                  <a:pt x="3505513" y="3260128"/>
                </a:lnTo>
                <a:lnTo>
                  <a:pt x="0" y="326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452C01-4429-9FA6-19DF-6892BB4BD9EC}"/>
              </a:ext>
            </a:extLst>
          </p:cNvPr>
          <p:cNvSpPr/>
          <p:nvPr/>
        </p:nvSpPr>
        <p:spPr>
          <a:xfrm>
            <a:off x="15118090" y="-2029927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7D7440A-D949-4C35-F241-EB14D841EDCB}"/>
              </a:ext>
            </a:extLst>
          </p:cNvPr>
          <p:cNvSpPr/>
          <p:nvPr/>
        </p:nvSpPr>
        <p:spPr>
          <a:xfrm>
            <a:off x="604674" y="350253"/>
            <a:ext cx="2281812" cy="2281812"/>
          </a:xfrm>
          <a:custGeom>
            <a:avLst/>
            <a:gdLst/>
            <a:ahLst/>
            <a:cxnLst/>
            <a:rect l="l" t="t" r="r" b="b"/>
            <a:pathLst>
              <a:path w="2281812" h="2281812">
                <a:moveTo>
                  <a:pt x="0" y="0"/>
                </a:moveTo>
                <a:lnTo>
                  <a:pt x="2281812" y="0"/>
                </a:lnTo>
                <a:lnTo>
                  <a:pt x="2281812" y="2281812"/>
                </a:lnTo>
                <a:lnTo>
                  <a:pt x="0" y="22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95E89D6-7EE0-16A8-EF74-EDB391A1DCFD}"/>
              </a:ext>
            </a:extLst>
          </p:cNvPr>
          <p:cNvSpPr/>
          <p:nvPr/>
        </p:nvSpPr>
        <p:spPr>
          <a:xfrm>
            <a:off x="15154568" y="697596"/>
            <a:ext cx="2287748" cy="1587125"/>
          </a:xfrm>
          <a:custGeom>
            <a:avLst/>
            <a:gdLst/>
            <a:ahLst/>
            <a:cxnLst/>
            <a:rect l="l" t="t" r="r" b="b"/>
            <a:pathLst>
              <a:path w="2287748" h="1587125">
                <a:moveTo>
                  <a:pt x="0" y="0"/>
                </a:moveTo>
                <a:lnTo>
                  <a:pt x="2287748" y="0"/>
                </a:lnTo>
                <a:lnTo>
                  <a:pt x="2287748" y="1587125"/>
                </a:lnTo>
                <a:lnTo>
                  <a:pt x="0" y="1587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183" t="-68134" r="-32010" b="-78632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33E27-AE25-38A1-A528-88C587035FDE}"/>
              </a:ext>
            </a:extLst>
          </p:cNvPr>
          <p:cNvSpPr txBox="1"/>
          <p:nvPr/>
        </p:nvSpPr>
        <p:spPr>
          <a:xfrm>
            <a:off x="1607069" y="2632065"/>
            <a:ext cx="1542231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erlin Sans FB Demi" panose="020E0802020502020306" pitchFamily="34" charset="0"/>
              </a:rPr>
              <a:t>AI-Powered ADHD &amp; Cognitive Focus Detection System</a:t>
            </a:r>
            <a:endParaRPr lang="en-IN" sz="2800" dirty="0">
              <a:latin typeface="Berlin Sans FB Demi" panose="020E0802020502020306" pitchFamily="34" charset="0"/>
            </a:endParaRPr>
          </a:p>
          <a:p>
            <a:pPr>
              <a:buNone/>
            </a:pPr>
            <a:r>
              <a:rPr lang="en-US" sz="2800" b="1" dirty="0"/>
              <a:t>1. Adaptive AI Productivity Score</a:t>
            </a:r>
          </a:p>
          <a:p>
            <a:r>
              <a:rPr lang="en-US" sz="2800" dirty="0"/>
              <a:t>Tracks user activity and </a:t>
            </a:r>
            <a:r>
              <a:rPr lang="en-US" sz="2800" b="1" dirty="0"/>
              <a:t>assigns a productivity score</a:t>
            </a:r>
            <a:r>
              <a:rPr lang="en-US" sz="2800" dirty="0"/>
              <a:t> based on the websites visited.</a:t>
            </a:r>
          </a:p>
          <a:p>
            <a:pPr>
              <a:buNone/>
            </a:pPr>
            <a:r>
              <a:rPr lang="en-US" sz="2800" b="1" dirty="0"/>
              <a:t>2. Focus-Boosting AI Chatbot</a:t>
            </a:r>
          </a:p>
          <a:p>
            <a:r>
              <a:rPr lang="en-US" sz="2800" dirty="0"/>
              <a:t>Integrate an </a:t>
            </a:r>
            <a:r>
              <a:rPr lang="en-US" sz="2800" b="1" dirty="0"/>
              <a:t>AI assistant</a:t>
            </a:r>
            <a:r>
              <a:rPr lang="en-US" sz="2800" dirty="0"/>
              <a:t> that encourages focus and provides </a:t>
            </a:r>
            <a:r>
              <a:rPr lang="en-US" sz="2800" b="1" dirty="0"/>
              <a:t>motivational messages</a:t>
            </a:r>
            <a:r>
              <a:rPr lang="en-US" sz="2800" dirty="0"/>
              <a:t> when distractions occur.</a:t>
            </a:r>
          </a:p>
          <a:p>
            <a:pPr>
              <a:buNone/>
            </a:pPr>
            <a:r>
              <a:rPr lang="en-US" sz="2800" b="1" dirty="0"/>
              <a:t>3.Study Session Playlist Generator</a:t>
            </a:r>
          </a:p>
          <a:p>
            <a:r>
              <a:rPr lang="en-US" sz="2800" dirty="0"/>
              <a:t>Creates </a:t>
            </a:r>
            <a:r>
              <a:rPr lang="en-US" sz="2800" b="1" dirty="0"/>
              <a:t>custom background music playlists</a:t>
            </a:r>
            <a:r>
              <a:rPr lang="en-US" sz="2800" dirty="0"/>
              <a:t> (</a:t>
            </a:r>
            <a:r>
              <a:rPr lang="en-US" sz="2800" dirty="0" err="1"/>
              <a:t>lofi</a:t>
            </a:r>
            <a:r>
              <a:rPr lang="en-US" sz="2800" dirty="0"/>
              <a:t>, binaural beats, white noise) based on the user’s study subject.</a:t>
            </a:r>
          </a:p>
          <a:p>
            <a:pPr>
              <a:buNone/>
            </a:pPr>
            <a:r>
              <a:rPr lang="en-US" sz="2800" b="1" dirty="0"/>
              <a:t>4.Smart Break Manager</a:t>
            </a:r>
          </a:p>
          <a:p>
            <a:r>
              <a:rPr lang="en-US" sz="2800" dirty="0"/>
              <a:t>Suggests </a:t>
            </a:r>
            <a:r>
              <a:rPr lang="en-US" sz="2800" b="1" dirty="0"/>
              <a:t>physical exercises, stretches, or quick mental relaxation techniques</a:t>
            </a:r>
            <a:r>
              <a:rPr lang="en-US" sz="2800" dirty="0"/>
              <a:t> during breaks.</a:t>
            </a:r>
          </a:p>
          <a:p>
            <a:pPr>
              <a:buNone/>
            </a:pPr>
            <a:r>
              <a:rPr lang="en-US" sz="2800" b="1" dirty="0"/>
              <a:t>5.Auto-Note Taker for Research</a:t>
            </a:r>
          </a:p>
          <a:p>
            <a:r>
              <a:rPr lang="en-US" sz="2800" dirty="0"/>
              <a:t>If the user visits an educational site, the extension could </a:t>
            </a:r>
            <a:r>
              <a:rPr lang="en-US" sz="2800" b="1" dirty="0"/>
              <a:t>auto-save important points</a:t>
            </a:r>
            <a:r>
              <a:rPr lang="en-US" sz="2800" dirty="0"/>
              <a:t> into a study notes section</a:t>
            </a:r>
          </a:p>
          <a:p>
            <a:pPr>
              <a:buNone/>
            </a:pPr>
            <a:r>
              <a:rPr lang="en-US" sz="2800" b="1" dirty="0"/>
              <a:t>6.Voice Command Control </a:t>
            </a:r>
          </a:p>
          <a:p>
            <a:pPr>
              <a:buNone/>
            </a:pPr>
            <a:r>
              <a:rPr lang="en-US" sz="2800" dirty="0"/>
              <a:t>Let users </a:t>
            </a:r>
            <a:r>
              <a:rPr lang="en-US" sz="2800" b="1" dirty="0"/>
              <a:t>speak commands</a:t>
            </a:r>
            <a:r>
              <a:rPr lang="en-US" sz="2800" dirty="0"/>
              <a:t> like:</a:t>
            </a:r>
          </a:p>
          <a:p>
            <a:r>
              <a:rPr lang="en-US" sz="2800" i="1" dirty="0"/>
              <a:t>"Start study mode!"</a:t>
            </a:r>
            <a:r>
              <a:rPr lang="en-US" sz="2800" dirty="0"/>
              <a:t> → Blocks distractions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159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439</Words>
  <Application>Microsoft Office PowerPoint</Application>
  <PresentationFormat>Custom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Mokoto</vt:lpstr>
      <vt:lpstr>Algerian</vt:lpstr>
      <vt:lpstr>Arial</vt:lpstr>
      <vt:lpstr>Berlin Sans FB Demi</vt:lpstr>
      <vt:lpstr>Arial Black</vt:lpstr>
      <vt:lpstr>Calibri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First Round Submission- Template</dc:title>
  <dc:creator>Moulya</dc:creator>
  <cp:lastModifiedBy>Moulya s</cp:lastModifiedBy>
  <cp:revision>4</cp:revision>
  <dcterms:created xsi:type="dcterms:W3CDTF">2006-08-16T00:00:00Z</dcterms:created>
  <dcterms:modified xsi:type="dcterms:W3CDTF">2025-04-04T02:27:34Z</dcterms:modified>
  <dc:identifier>DAGWEbGFmpQ</dc:identifier>
</cp:coreProperties>
</file>